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3" r:id="rId5"/>
    <p:sldId id="272" r:id="rId6"/>
    <p:sldId id="271" r:id="rId7"/>
    <p:sldId id="270" r:id="rId8"/>
    <p:sldId id="269" r:id="rId9"/>
    <p:sldId id="268" r:id="rId10"/>
    <p:sldId id="267" r:id="rId11"/>
    <p:sldId id="266" r:id="rId12"/>
    <p:sldId id="265" r:id="rId13"/>
    <p:sldId id="264" r:id="rId14"/>
    <p:sldId id="263" r:id="rId15"/>
    <p:sldId id="262" r:id="rId16"/>
    <p:sldId id="261" r:id="rId17"/>
    <p:sldId id="260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ED7E05-4532-4EC0-9C8D-4B6C55B48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7199376" cy="7199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944820-FDD9-47B8-9D30-B56C49756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5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04E862-F7BA-4F21-8CFA-32741B212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0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C06590-B50A-4B00-8316-01345479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B3BFB7-D963-4A7C-B2E3-3CF6ABD89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54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807B94-1A4C-4F5C-B62D-0E179175C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ED0F86-8C52-4745-AD05-569E785EE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0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7010E3-7B41-439A-9864-64E855BEC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09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D17192-21DA-4C15-BAA0-1627492E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94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FF9606-0FCE-4533-97EC-329AF25B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4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D8E9DD-96CE-42A9-B398-32E5C0D13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5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4AF59672-3DE2-44F7-8AFF-3A0A868E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5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2416BC-037F-47CA-A97D-3BEEDC7A5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9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74E9D6-0BBB-4858-958A-0E36BF4C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5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6052FD-18C9-426B-9BAD-6BD0232E9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D05AE0-5D20-4D4D-ABF4-AFF8F1311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8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F06D61-C8ED-46EF-A809-49B21B7F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8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4D8DF1-BBD5-45D1-8B06-D6442276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65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自定义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8</cp:revision>
  <dcterms:created xsi:type="dcterms:W3CDTF">2021-03-14T02:42:17Z</dcterms:created>
  <dcterms:modified xsi:type="dcterms:W3CDTF">2021-03-15T02:02:23Z</dcterms:modified>
</cp:coreProperties>
</file>